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15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9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45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76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23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34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5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7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3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79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1ABD4-4677-424B-AEE3-F56A6EBCA0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0170-AC3A-4BD8-8D35-5628ADE11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4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1170" y="1601808"/>
            <a:ext cx="8138615" cy="2410633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Презентація </a:t>
            </a:r>
            <a:r>
              <a:rPr lang="uk-UA" sz="4000" dirty="0">
                <a:solidFill>
                  <a:srgbClr val="FFFF00"/>
                </a:solidFill>
              </a:rPr>
              <a:t>на тему Австралія- </a:t>
            </a:r>
            <a:r>
              <a:rPr lang="uk-UA" sz="4000" dirty="0" smtClean="0">
                <a:solidFill>
                  <a:srgbClr val="FFFF00"/>
                </a:solidFill>
              </a:rPr>
              <a:t>найсухіший  материк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78188" y="4979145"/>
            <a:ext cx="3136135" cy="1655762"/>
          </a:xfrm>
        </p:spPr>
        <p:txBody>
          <a:bodyPr/>
          <a:lstStyle/>
          <a:p>
            <a:r>
              <a:rPr lang="uk-UA" dirty="0" smtClean="0"/>
              <a:t>Підготувала учениця 4-д класу Римма </a:t>
            </a:r>
            <a:r>
              <a:rPr lang="uk-UA" dirty="0" err="1" smtClean="0"/>
              <a:t>Кривошея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35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camera.wav"/>
          </p:stSnd>
        </p:sndAc>
      </p:transition>
    </mc:Choice>
    <mc:Fallback>
      <p:transition spd="slow">
        <p:random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378" y="105818"/>
            <a:ext cx="7934054" cy="1325563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Австралія – найсухіший материк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913" y="143138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rgbClr val="FFFF00"/>
                </a:solidFill>
              </a:rPr>
              <a:t>Австралія    -    найменший материк на землі.   На сході його омивають води Тихого океану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uk-UA" dirty="0" smtClean="0">
                <a:solidFill>
                  <a:srgbClr val="FFFF00"/>
                </a:solidFill>
              </a:rPr>
              <a:t>а з півдня</a:t>
            </a:r>
            <a:r>
              <a:rPr lang="en-US" dirty="0" smtClean="0">
                <a:solidFill>
                  <a:srgbClr val="FFFF00"/>
                </a:solidFill>
              </a:rPr>
              <a:t>,</a:t>
            </a:r>
            <a:r>
              <a:rPr lang="uk-UA" dirty="0" smtClean="0">
                <a:solidFill>
                  <a:srgbClr val="FFFF00"/>
                </a:solidFill>
              </a:rPr>
              <a:t>   заходу й півночі -   Індійський океан. Австралія віддалена від інших материків .  На  цьому материку розміщена тільки  одна держава  -    Австралійський Союз.</a:t>
            </a:r>
          </a:p>
          <a:p>
            <a:pPr marL="0" indent="0">
              <a:buNone/>
            </a:pPr>
            <a:r>
              <a:rPr lang="uk-UA" dirty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   На півночі материка розташований острів Нова Гвінея 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uk-UA" dirty="0" smtClean="0">
                <a:solidFill>
                  <a:srgbClr val="FFFF00"/>
                </a:solidFill>
              </a:rPr>
              <a:t>а на півдні – острів   Тасманія.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09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coin.wav"/>
          </p:stSnd>
        </p:sndAc>
      </p:transition>
    </mc:Choice>
    <mc:Fallback xmlns="">
      <p:transition spd="slow">
        <p:circle/>
        <p:sndAc>
          <p:stSnd>
            <p:snd r:embed="rId4" name="coi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34815" y="844122"/>
            <a:ext cx="104262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FFFF00"/>
                </a:solidFill>
              </a:rPr>
              <a:t>Природа материка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393" y="2638096"/>
            <a:ext cx="113616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Материк здебільшого складається  з пустель</a:t>
            </a:r>
            <a:r>
              <a:rPr lang="en-US" sz="4400" dirty="0" smtClean="0">
                <a:solidFill>
                  <a:srgbClr val="FFFF00"/>
                </a:solidFill>
              </a:rPr>
              <a:t>,</a:t>
            </a:r>
            <a:r>
              <a:rPr lang="uk-UA" sz="4400" dirty="0" smtClean="0">
                <a:solidFill>
                  <a:srgbClr val="FFFF00"/>
                </a:solidFill>
              </a:rPr>
              <a:t>  глибоких каньйонів і тропічних лісів .  В </a:t>
            </a:r>
            <a:r>
              <a:rPr lang="uk-UA" sz="4400" dirty="0">
                <a:solidFill>
                  <a:srgbClr val="FFFF00"/>
                </a:solidFill>
              </a:rPr>
              <a:t>А</a:t>
            </a:r>
            <a:r>
              <a:rPr lang="uk-UA" sz="4400" dirty="0" smtClean="0">
                <a:solidFill>
                  <a:srgbClr val="FFFF00"/>
                </a:solidFill>
              </a:rPr>
              <a:t>встралії переважає рівнинний рельєф.  На сході знаходяться Блакитні гори  з плоскими вершинами.  Найвища вершина  Австралії – гора  </a:t>
            </a:r>
            <a:r>
              <a:rPr lang="uk-UA" sz="4400" dirty="0" err="1" smtClean="0">
                <a:solidFill>
                  <a:srgbClr val="FFFF00"/>
                </a:solidFill>
              </a:rPr>
              <a:t>Косцюшко</a:t>
            </a:r>
            <a:r>
              <a:rPr lang="uk-UA" sz="4400" dirty="0" smtClean="0">
                <a:solidFill>
                  <a:srgbClr val="FFFF00"/>
                </a:solidFill>
              </a:rPr>
              <a:t>.  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0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883" y="365125"/>
            <a:ext cx="11080376" cy="128886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Особливістю  материка є </a:t>
            </a:r>
            <a:r>
              <a:rPr lang="uk-UA" dirty="0" smtClean="0">
                <a:solidFill>
                  <a:srgbClr val="00B0F0"/>
                </a:solidFill>
              </a:rPr>
              <a:t>Великий Бар</a:t>
            </a:r>
            <a:r>
              <a:rPr lang="en-US" dirty="0" smtClean="0">
                <a:solidFill>
                  <a:srgbClr val="00B0F0"/>
                </a:solidFill>
              </a:rPr>
              <a:t>‘</a:t>
            </a:r>
            <a:r>
              <a:rPr lang="uk-UA" dirty="0" err="1" smtClean="0">
                <a:solidFill>
                  <a:srgbClr val="00B0F0"/>
                </a:solidFill>
              </a:rPr>
              <a:t>єрний</a:t>
            </a:r>
            <a:r>
              <a:rPr lang="uk-UA" dirty="0" smtClean="0">
                <a:solidFill>
                  <a:srgbClr val="00B0F0"/>
                </a:solidFill>
              </a:rPr>
              <a:t> Риф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Він є найбільшим на землі природним об</a:t>
            </a:r>
            <a:r>
              <a:rPr lang="en-US" dirty="0" smtClean="0">
                <a:solidFill>
                  <a:srgbClr val="FFFF00"/>
                </a:solidFill>
              </a:rPr>
              <a:t>’</a:t>
            </a:r>
            <a:r>
              <a:rPr lang="uk-UA" dirty="0" err="1" smtClean="0">
                <a:solidFill>
                  <a:srgbClr val="FFFF00"/>
                </a:solidFill>
              </a:rPr>
              <a:t>єктом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uk-UA" dirty="0" smtClean="0">
                <a:solidFill>
                  <a:srgbClr val="FFFF00"/>
                </a:solidFill>
              </a:rPr>
              <a:t> утвореним  живими  організмами.  Риф складається зі скелетів мільярдів крихітних організмів – коралових поліпів</a:t>
            </a:r>
            <a:r>
              <a:rPr lang="uk-UA" dirty="0" smtClean="0">
                <a:solidFill>
                  <a:srgbClr val="66FF99"/>
                </a:solidFill>
              </a:rPr>
              <a:t>.</a:t>
            </a:r>
            <a:endParaRPr lang="ru-RU" dirty="0">
              <a:solidFill>
                <a:srgbClr val="66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32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push.wav"/>
          </p:stSnd>
        </p:sndAc>
      </p:transition>
    </mc:Choice>
    <mc:Fallback xmlns="">
      <p:transition spd="slow">
        <p:fade/>
        <p:sndAc>
          <p:stSnd>
            <p:snd r:embed="rId4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1690" y="281998"/>
            <a:ext cx="6934200" cy="1325563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Австралія і її температура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У Австралії температура в день становить близько +35 градусів  а в окремі дні – і вище +40 градусів. Узимку температура в день сягає +20 градусів 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uk-UA" dirty="0" smtClean="0">
                <a:solidFill>
                  <a:srgbClr val="FFFF00"/>
                </a:solidFill>
              </a:rPr>
              <a:t>у Великій пустелі Вікторії – до +10 градусів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37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84219" y="552459"/>
            <a:ext cx="7703127" cy="148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>
                <a:solidFill>
                  <a:srgbClr val="7030A0"/>
                </a:solidFill>
              </a:rPr>
              <a:t>Дякую за увагу</a:t>
            </a:r>
            <a:endParaRPr lang="ru-RU" sz="8800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55" y="2874961"/>
            <a:ext cx="2747963" cy="328901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807" y="1024683"/>
            <a:ext cx="2286000" cy="304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294" y="4253345"/>
            <a:ext cx="2781513" cy="222755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92" y="3411094"/>
            <a:ext cx="4096616" cy="306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9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8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191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Презентація на тему Австралія- найсухіший  материк</vt:lpstr>
      <vt:lpstr>Австралія – найсухіший материк</vt:lpstr>
      <vt:lpstr>Презентация PowerPoint</vt:lpstr>
      <vt:lpstr>Особливістю  материка є Великий Бар‘єрний Риф</vt:lpstr>
      <vt:lpstr>Австралія і її температура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тваринний і рослинний світ Африки</dc:title>
  <dc:creator>Виталий</dc:creator>
  <cp:lastModifiedBy>Виталий</cp:lastModifiedBy>
  <cp:revision>17</cp:revision>
  <dcterms:created xsi:type="dcterms:W3CDTF">2017-01-25T15:23:16Z</dcterms:created>
  <dcterms:modified xsi:type="dcterms:W3CDTF">2017-02-08T11:57:19Z</dcterms:modified>
</cp:coreProperties>
</file>